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f45d6ea9b4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f45d6ea9b4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11.png"/><Relationship Id="rId10" Type="http://schemas.openxmlformats.org/officeDocument/2006/relationships/image" Target="../media/image9.png"/><Relationship Id="rId13" Type="http://schemas.openxmlformats.org/officeDocument/2006/relationships/image" Target="../media/image10.png"/><Relationship Id="rId1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1.png"/><Relationship Id="rId9" Type="http://schemas.openxmlformats.org/officeDocument/2006/relationships/image" Target="../media/image4.png"/><Relationship Id="rId15" Type="http://schemas.openxmlformats.org/officeDocument/2006/relationships/image" Target="../media/image12.png"/><Relationship Id="rId14" Type="http://schemas.openxmlformats.org/officeDocument/2006/relationships/image" Target="../media/image8.png"/><Relationship Id="rId17" Type="http://schemas.openxmlformats.org/officeDocument/2006/relationships/image" Target="../media/image14.png"/><Relationship Id="rId16" Type="http://schemas.openxmlformats.org/officeDocument/2006/relationships/image" Target="../media/image15.png"/><Relationship Id="rId5" Type="http://schemas.openxmlformats.org/officeDocument/2006/relationships/image" Target="../media/image2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idx="1" type="subTitle"/>
          </p:nvPr>
        </p:nvSpPr>
        <p:spPr>
          <a:xfrm>
            <a:off x="233375" y="303175"/>
            <a:ext cx="8520600" cy="34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40000" lnSpcReduction="1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/>
              <a:t>Интерактивный плакат “Внутренние органы человека”</a:t>
            </a:r>
            <a:endParaRPr b="1"/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9000" y="644575"/>
            <a:ext cx="1623100" cy="4372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32725" y="695925"/>
            <a:ext cx="381000" cy="32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32725" y="678375"/>
            <a:ext cx="381000" cy="3414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 txBox="1"/>
          <p:nvPr/>
        </p:nvSpPr>
        <p:spPr>
          <a:xfrm>
            <a:off x="2808450" y="902913"/>
            <a:ext cx="1562100" cy="3693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200"/>
              <a:t>Мозг</a:t>
            </a:r>
            <a:endParaRPr b="1" sz="1200"/>
          </a:p>
        </p:txBody>
      </p:sp>
      <p:pic>
        <p:nvPicPr>
          <p:cNvPr id="59" name="Google Shape;59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27898" y="1889450"/>
            <a:ext cx="340125" cy="25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381975" y="1882025"/>
            <a:ext cx="431975" cy="3414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3"/>
          <p:cNvSpPr txBox="1"/>
          <p:nvPr/>
        </p:nvSpPr>
        <p:spPr>
          <a:xfrm>
            <a:off x="4844925" y="1212275"/>
            <a:ext cx="1562100" cy="3693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200"/>
              <a:t>Трахея</a:t>
            </a:r>
            <a:endParaRPr b="1" sz="1200"/>
          </a:p>
        </p:txBody>
      </p:sp>
      <p:pic>
        <p:nvPicPr>
          <p:cNvPr id="62" name="Google Shape;62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682574" y="1260900"/>
            <a:ext cx="101598" cy="32385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3"/>
          <p:cNvSpPr txBox="1"/>
          <p:nvPr/>
        </p:nvSpPr>
        <p:spPr>
          <a:xfrm>
            <a:off x="3048425" y="3011888"/>
            <a:ext cx="1562100" cy="3693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200"/>
              <a:t>Печень</a:t>
            </a:r>
            <a:endParaRPr b="1" sz="1200"/>
          </a:p>
        </p:txBody>
      </p:sp>
      <p:pic>
        <p:nvPicPr>
          <p:cNvPr id="64" name="Google Shape;64;p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427899" y="1356600"/>
            <a:ext cx="610624" cy="59540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3"/>
          <p:cNvSpPr txBox="1"/>
          <p:nvPr/>
        </p:nvSpPr>
        <p:spPr>
          <a:xfrm>
            <a:off x="7040413" y="477563"/>
            <a:ext cx="1562100" cy="3693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200"/>
              <a:t>Лёгкие</a:t>
            </a:r>
            <a:endParaRPr b="1" sz="1200"/>
          </a:p>
        </p:txBody>
      </p:sp>
      <p:pic>
        <p:nvPicPr>
          <p:cNvPr id="66" name="Google Shape;66;p1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850998" y="1370900"/>
            <a:ext cx="220684" cy="465047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3"/>
          <p:cNvSpPr txBox="1"/>
          <p:nvPr/>
        </p:nvSpPr>
        <p:spPr>
          <a:xfrm>
            <a:off x="2891300" y="1923688"/>
            <a:ext cx="1562100" cy="3693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200"/>
              <a:t>Сердце</a:t>
            </a:r>
            <a:endParaRPr b="1" sz="1200"/>
          </a:p>
        </p:txBody>
      </p:sp>
      <p:pic>
        <p:nvPicPr>
          <p:cNvPr id="68" name="Google Shape;68;p1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553175" y="1825875"/>
            <a:ext cx="537324" cy="4650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3"/>
          <p:cNvSpPr txBox="1"/>
          <p:nvPr/>
        </p:nvSpPr>
        <p:spPr>
          <a:xfrm>
            <a:off x="4844925" y="2205013"/>
            <a:ext cx="1562100" cy="3693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200"/>
              <a:t>Желудок</a:t>
            </a:r>
            <a:endParaRPr b="1" sz="1200"/>
          </a:p>
        </p:txBody>
      </p:sp>
      <p:pic>
        <p:nvPicPr>
          <p:cNvPr id="70" name="Google Shape;70;p13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851000" y="2288825"/>
            <a:ext cx="187525" cy="13750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3"/>
          <p:cNvSpPr txBox="1"/>
          <p:nvPr/>
        </p:nvSpPr>
        <p:spPr>
          <a:xfrm>
            <a:off x="7007050" y="1581563"/>
            <a:ext cx="1562100" cy="5541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200"/>
              <a:t>Поджелудочная железа</a:t>
            </a:r>
            <a:endParaRPr b="1" sz="1200"/>
          </a:p>
        </p:txBody>
      </p:sp>
      <p:pic>
        <p:nvPicPr>
          <p:cNvPr id="72" name="Google Shape;72;p13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517397" y="1952000"/>
            <a:ext cx="431975" cy="304818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3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1913714" y="1695783"/>
            <a:ext cx="220675" cy="292492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3"/>
          <p:cNvSpPr txBox="1"/>
          <p:nvPr/>
        </p:nvSpPr>
        <p:spPr>
          <a:xfrm>
            <a:off x="5116850" y="3381200"/>
            <a:ext cx="1562100" cy="3693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200"/>
              <a:t>Кишечник</a:t>
            </a:r>
            <a:endParaRPr b="1" sz="1200"/>
          </a:p>
        </p:txBody>
      </p:sp>
      <p:sp>
        <p:nvSpPr>
          <p:cNvPr id="75" name="Google Shape;75;p13"/>
          <p:cNvSpPr txBox="1"/>
          <p:nvPr/>
        </p:nvSpPr>
        <p:spPr>
          <a:xfrm>
            <a:off x="7040413" y="3972100"/>
            <a:ext cx="1562100" cy="3693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200"/>
              <a:t>Мочевой пузырь</a:t>
            </a:r>
            <a:endParaRPr b="1" sz="1200"/>
          </a:p>
        </p:txBody>
      </p:sp>
      <p:sp>
        <p:nvSpPr>
          <p:cNvPr id="76" name="Google Shape;76;p13"/>
          <p:cNvSpPr txBox="1"/>
          <p:nvPr/>
        </p:nvSpPr>
        <p:spPr>
          <a:xfrm>
            <a:off x="7126113" y="2888013"/>
            <a:ext cx="1562100" cy="3693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200"/>
              <a:t>Почки</a:t>
            </a:r>
            <a:endParaRPr b="1" sz="1200"/>
          </a:p>
        </p:txBody>
      </p:sp>
      <p:pic>
        <p:nvPicPr>
          <p:cNvPr id="77" name="Google Shape;77;p13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1553171" y="2344254"/>
            <a:ext cx="340125" cy="338944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3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1454567" y="2109725"/>
            <a:ext cx="537329" cy="595401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3"/>
          <p:cNvSpPr txBox="1"/>
          <p:nvPr/>
        </p:nvSpPr>
        <p:spPr>
          <a:xfrm>
            <a:off x="3553075" y="3906000"/>
            <a:ext cx="1562100" cy="3693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200"/>
              <a:t>Селезёнка</a:t>
            </a:r>
            <a:endParaRPr b="1" sz="1200"/>
          </a:p>
        </p:txBody>
      </p:sp>
      <p:pic>
        <p:nvPicPr>
          <p:cNvPr id="80" name="Google Shape;80;p13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3874900" y="750237"/>
            <a:ext cx="2487687" cy="4098801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3"/>
          <p:cNvSpPr txBox="1"/>
          <p:nvPr/>
        </p:nvSpPr>
        <p:spPr>
          <a:xfrm>
            <a:off x="6615500" y="1229363"/>
            <a:ext cx="1562100" cy="5541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200"/>
              <a:t>Назовите все органы</a:t>
            </a:r>
            <a:endParaRPr b="1" sz="12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