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89" autoAdjust="0"/>
    <p:restoredTop sz="94660"/>
  </p:normalViewPr>
  <p:slideViewPr>
    <p:cSldViewPr snapToGrid="0">
      <p:cViewPr varScale="1">
        <p:scale>
          <a:sx n="79" d="100"/>
          <a:sy n="79" d="100"/>
        </p:scale>
        <p:origin x="8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EC60-DC17-4A81-9B50-66C29D3E12F2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69A71-14B8-4E50-B1A7-A5D5B24A9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932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EC60-DC17-4A81-9B50-66C29D3E12F2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69A71-14B8-4E50-B1A7-A5D5B24A9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465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EC60-DC17-4A81-9B50-66C29D3E12F2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69A71-14B8-4E50-B1A7-A5D5B24A9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803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EC60-DC17-4A81-9B50-66C29D3E12F2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69A71-14B8-4E50-B1A7-A5D5B24A9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509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EC60-DC17-4A81-9B50-66C29D3E12F2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69A71-14B8-4E50-B1A7-A5D5B24A9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318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EC60-DC17-4A81-9B50-66C29D3E12F2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69A71-14B8-4E50-B1A7-A5D5B24A9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189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EC60-DC17-4A81-9B50-66C29D3E12F2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69A71-14B8-4E50-B1A7-A5D5B24A9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922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EC60-DC17-4A81-9B50-66C29D3E12F2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69A71-14B8-4E50-B1A7-A5D5B24A9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169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EC60-DC17-4A81-9B50-66C29D3E12F2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69A71-14B8-4E50-B1A7-A5D5B24A9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625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EC60-DC17-4A81-9B50-66C29D3E12F2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69A71-14B8-4E50-B1A7-A5D5B24A9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7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EC60-DC17-4A81-9B50-66C29D3E12F2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69A71-14B8-4E50-B1A7-A5D5B24A9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566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7EC60-DC17-4A81-9B50-66C29D3E12F2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69A71-14B8-4E50-B1A7-A5D5B24A9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814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517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467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317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670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344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53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31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668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309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495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4394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Семья Чайка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Чайка</dc:creator>
  <cp:lastModifiedBy>Алексей Чайка</cp:lastModifiedBy>
  <cp:revision>1</cp:revision>
  <dcterms:created xsi:type="dcterms:W3CDTF">2015-03-01T19:17:09Z</dcterms:created>
  <dcterms:modified xsi:type="dcterms:W3CDTF">2015-03-01T19:19:20Z</dcterms:modified>
</cp:coreProperties>
</file>