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F6B0AF-91AF-45AE-930D-39C64D1A4532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1EF0CC-DF3F-40F3-93F0-508AAB551B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4433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5D71-C2B9-4F5B-A162-4611F8F25FEF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F8D7D-8399-4F16-A4C4-A2AC828EEC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68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CD4C-618D-44A1-A477-BA96B6B09999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E545870A-5DE5-4917-AC81-6A2D6CB89D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783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C1E2-AA01-4015-A2E0-8DCEB210430A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BB39D-D8B1-4239-BE4E-E87DF7A4D3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989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FAA9-0D5F-45FE-A576-FFB94084ABAF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56214934-EC37-436C-8C27-E7748F4558D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534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D70E398-520F-4380-A915-80C5C83D4CC3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06E6D5-F51E-4EEC-B52F-15A660F404E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D87632-7411-411C-9225-43DC258E11B3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9905D8-E000-4968-8310-9106C31053B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1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F68B7-0BA3-438E-935F-4AC277454771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DA611-0A57-4F2A-B2FA-6C107A92F8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51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348D3-F460-4CB6-AC54-222556346976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115B6B-9887-4DB2-B498-4AA3E7A2B1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87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1BDB9-A939-4B7C-8461-889CDBD6058F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F335-E3BD-4020-9A6C-2315CD7247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837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6DD3D1-77E7-4B65-94BF-A5ED73D9A42D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2DC8F0CB-372D-44F5-8372-6C21CA5015B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123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4B3DC77-63EF-48D5-867A-AA9D4844F320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955C334C-B148-460C-A2EC-7F45B252BBE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16" r:id="rId6"/>
    <p:sldLayoutId id="2147483723" r:id="rId7"/>
    <p:sldLayoutId id="2147483717" r:id="rId8"/>
    <p:sldLayoutId id="2147483724" r:id="rId9"/>
    <p:sldLayoutId id="2147483718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Организация домашнего задания в режиме работы начальной школы.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Работу выполнила учитель начальных классов </a:t>
            </a:r>
            <a:r>
              <a:rPr lang="ru-RU" dirty="0" err="1" smtClean="0"/>
              <a:t>Н.Б.Закарлюка</a:t>
            </a:r>
            <a:r>
              <a:rPr lang="ru-RU" smtClean="0"/>
              <a:t>, МАОУ СОШ № 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altLang="ru-RU" sz="3200" smtClean="0"/>
              <a:t>Цели домашнего задания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повторение и закрепление материала, изученного на уроке;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индивидуальное повторение и закрепление учебного материала;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создание предпосылок к изучению нового материала  на уроке;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развитие творческого потенциала учащихся;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рост личного потенциала одарённых и высокомотивированных учащихся;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развитие умений и навыков проектной деятельности;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000" smtClean="0"/>
              <a:t>формирование качеств самообразования в т.ч.проектирования, управления временем.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Примерный алгоритм выполнения домашнего задания ученика 2-го класса</a:t>
            </a:r>
            <a:endParaRPr lang="ru-RU" sz="3200" dirty="0"/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1.Готовлю рабочее место для выполнения домашней работы по математике. Достаю из портфеля дневник, учебник и тетрадь по математике, пенал.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2.  Открываю дневник и читаю, какое задание задали мне по математике.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3. Открываю учебник по математике и нахожу  этот номер задачи.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4. Открываю тетрадь и записываю слова «Домашняя работа», «Задача».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5. Читаю задачу.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6. Решаю задачу, используя черновик.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7. Записываю решение задачи в тетрадь.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>8. Даю тетрадь на проверку.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Нормативы, лежащие в основе организации домашнего задания.</a:t>
            </a:r>
            <a:endParaRPr lang="ru-RU" sz="3200" dirty="0"/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smtClean="0"/>
              <a:t>Основным документом, регламентирующим объёмы домашнего задания, Являются СанПиН 2.4.2.2821 – 10, утв.постановлением Главного государственного санитарного врача РФ от 29.12.2010 № 189.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smtClean="0"/>
              <a:t>СанПиН 2.4.2.2821 – 10, устанавливают нормы домашнего задания в зависимости от класса: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400" smtClean="0"/>
              <a:t>1-й  класс – без домашнего задания в течение всего учебного года;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400" smtClean="0"/>
              <a:t>2 -й  класс – не более 1,5 ч каждый учебный день;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400" smtClean="0"/>
              <a:t>3-й  класс - не более 1,5 ч каждый учебный день;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2400" smtClean="0"/>
              <a:t>4-й  класс - не более 2 ч каждый учебный день;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Памятка для педагогов «Особенности методики организации домашнего задания в начальных классах».</a:t>
            </a:r>
            <a:endParaRPr lang="ru-RU" sz="3200" dirty="0"/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1. Домашнее задание предназначено для самостоятельной работы учащегося.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2. Домашнее задание периодически должно быть дифференцированным или индивидуальным.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- не все учащиеся в классе получают домашнее задание(зависит от личных достижений);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 - каждый учащийся получает персональный вопрос по материалам параграфа или раздела учебника, на который готовит ответ; 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 - класс делится на группы, каждая группа получает специальное домашнее задание;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 - по результатам контрольных, проверочных, самостоятельных работ каждый учащийся получает индивидуальное домашнее задание, в зависимости от личных достижений;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 - учащиеся, нуждающиеся в педагогическом сопровождении(болезнь, длительное отсутствие по семейным обстоятельствам) получают индивидуальное домашнее задание;</a:t>
            </a:r>
          </a:p>
          <a:p>
            <a:pPr marL="342900" indent="-342900"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 - высокомотивированные учащиеся получают домашнее задание повышенного уровня или получают задание с целью подготовки к олимпиадам.</a:t>
            </a:r>
          </a:p>
          <a:p>
            <a:pPr marL="342900" indent="-342900" eaLnBrk="1" hangingPunct="1">
              <a:buFontTx/>
              <a:buChar char="-"/>
            </a:pPr>
            <a:endParaRPr lang="ru-RU" alt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3</a:t>
            </a:r>
            <a:r>
              <a:rPr lang="ru-RU" sz="2000" dirty="0" smtClean="0"/>
              <a:t>.  Объяснение особенностей данного домашнего задания, а так же способов и приёмов его выполнения осуществляется учителем на уроке.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000" dirty="0" smtClean="0"/>
              <a:t>4. Упражнения, которые ученики на успели выполнить на уроке, не являются спонтанным домашним заданием.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000" dirty="0" smtClean="0"/>
              <a:t>5. Домашнее задание, выполненное учащимися, обязательно контролируется и оценивается учителем. Особенно тщательный контроль требуется при проверке домашнего задания во 2-ом классе.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000" dirty="0" smtClean="0"/>
              <a:t>6. Литературные произведения, предназначенные к заучиванию наизусть и к пересказу, следует задавать на дом только в случае полноценной работы над их содержанием и художественными особенностями на уроке.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000" dirty="0" smtClean="0"/>
              <a:t>7. Организация самостоятельного чтения детской художественной литературы возможна в форме домашнего задания.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000" dirty="0" smtClean="0"/>
              <a:t>8. Наблюдения за окружающим миром и опытная деятельность могут быть домашним заданием.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000" dirty="0" smtClean="0"/>
              <a:t>9.  Домашние задания должны быть регулярными. Регулярность – не означает ежедневность.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800" smtClean="0"/>
              <a:t>Домашнее задание можно не задавать в случаях,  когда: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800" smtClean="0"/>
              <a:t>Все учащиеся справились с учебной задачей урока, закрепление материала дома не обязательно;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800" smtClean="0"/>
              <a:t>Вторая половина учебного дня максимально наполнена занятиями внеурочной деятельности ( посещение театра, музея, проведение спортивных соревнований с выездом из школы, концерт для родителей в честь праздника и т.д.)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800" smtClean="0"/>
              <a:t>Наблюдается переутомление и усталость высокой степени всех или отдельных учащихся. Часто такая ситуация наблюдается в период массовых заболеваний, в конце четверти или в конце учебного года.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800" smtClean="0"/>
              <a:t>Домашнее задание не обязательно  должно быть по всем предметам учебного дня. При приучении учащихся к выполнению домашнего задания во 2-ом классе возможна облегчённая форма домашней работы. Можно задать задание по одному предмету, например по математике, а на следующий день – по русскому языку. Так можно поступать и в 3-4-х классах в отношении ослабленных и низкомотивированных учащихся. Организация контрольной работы или диктанта не является основанием для отсутствия домашней работы.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altLang="ru-RU" sz="3200" smtClean="0"/>
              <a:t>Учителю не рекомендуется: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000" smtClean="0"/>
              <a:t>Задавать на дом  для изучения новый учебный материал. Ребёнок не должен осваивать учебную программу дома, исключение составляют долго болеющие дети.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000" smtClean="0"/>
              <a:t>Чрезмерно увеличивать объём домашнего задания с целью «потренироваться».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000" smtClean="0"/>
              <a:t>Задавать задание на выходные, праздничные и каникулярные дни.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000" smtClean="0"/>
              <a:t> Задавать сочинения и изложения на дом. В случае наличия в некоторых учебных программах таких форм работы необходимо проводить в классе полную подготовку к выполнению подобных заданий.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000" smtClean="0"/>
              <a:t>Задавать домашнее задание по музыке, изобразительному искусству, технологии и физической культуре, исключение составляет проектная деятельность.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100</TotalTime>
  <Words>806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Tw Cen MT</vt:lpstr>
      <vt:lpstr>Обычная</vt:lpstr>
      <vt:lpstr>Организация домашнего задания в режиме работы начальной школы.</vt:lpstr>
      <vt:lpstr>Цели домашнего задания</vt:lpstr>
      <vt:lpstr>Примерный алгоритм выполнения домашнего задания ученика 2-го класса</vt:lpstr>
      <vt:lpstr>Нормативы, лежащие в основе организации домашнего задания.</vt:lpstr>
      <vt:lpstr>Памятка для педагогов «Особенности методики организации домашнего задания в начальных классах».</vt:lpstr>
      <vt:lpstr>Презентация PowerPoint</vt:lpstr>
      <vt:lpstr>Презентация PowerPoint</vt:lpstr>
      <vt:lpstr>Учителю не рекомендуется: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домашнего задания в режиме работы начальной школы.</dc:title>
  <dc:creator>Admin</dc:creator>
  <cp:lastModifiedBy>Алексей Чайка</cp:lastModifiedBy>
  <cp:revision>12</cp:revision>
  <dcterms:created xsi:type="dcterms:W3CDTF">2014-01-06T16:08:29Z</dcterms:created>
  <dcterms:modified xsi:type="dcterms:W3CDTF">2015-01-29T17:48:02Z</dcterms:modified>
</cp:coreProperties>
</file>