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>
        <p:scale>
          <a:sx n="70" d="100"/>
          <a:sy n="70" d="100"/>
        </p:scale>
        <p:origin x="-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D19F-D155-4CEC-9255-8D2CE16A518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65AB-3906-4097-B1E5-552BD0B56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ru-RU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ru-RU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43385" name="Picture 25" descr="GEARS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</p:spPr>
      </p:pic>
      <p:pic>
        <p:nvPicPr>
          <p:cNvPr id="143387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</p:spPr>
      </p:pic>
      <p:pic>
        <p:nvPicPr>
          <p:cNvPr id="143384" name="Picture 24" descr="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56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6A3A54-8A1A-4311-9B86-E8E5A06C20FE}" type="datetimeFigureOut">
              <a:rPr lang="ru-RU" smtClean="0"/>
              <a:pPr/>
              <a:t>12.11.2012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643050"/>
            <a:ext cx="91440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НАПИСАНИЕ РАЗДЕЛИТЕЛЬНЫХ  Ь И  Ъ</a:t>
            </a: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57422" y="3857628"/>
            <a:ext cx="6121400" cy="1079500"/>
          </a:xfrm>
        </p:spPr>
        <p:txBody>
          <a:bodyPr/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РАЗДЕЛИТЕЛЬНЫЙ  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Изображение0014 - копия (2) -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980728"/>
            <a:ext cx="150649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0014 - копия (2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501008"/>
            <a:ext cx="1370840" cy="1494960"/>
          </a:xfrm>
          <a:prstGeom prst="rect">
            <a:avLst/>
          </a:prstGeom>
        </p:spPr>
      </p:pic>
      <p:pic>
        <p:nvPicPr>
          <p:cNvPr id="11" name="Рисунок 10" descr="Изображение0014 - копия (3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5517232"/>
            <a:ext cx="1678616" cy="936104"/>
          </a:xfrm>
          <a:prstGeom prst="rect">
            <a:avLst/>
          </a:prstGeom>
        </p:spPr>
      </p:pic>
      <p:pic>
        <p:nvPicPr>
          <p:cNvPr id="12" name="Рисунок 11" descr="Изображение001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656184" cy="10617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39752" y="188640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сидеть за столом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2780928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расположить тетрадь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4941168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держать ручку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Изображение0014 - копия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908720"/>
            <a:ext cx="2052286" cy="1656184"/>
          </a:xfrm>
          <a:prstGeom prst="rect">
            <a:avLst/>
          </a:prstGeom>
        </p:spPr>
      </p:pic>
      <p:grpSp>
        <p:nvGrpSpPr>
          <p:cNvPr id="2" name="Группа 23"/>
          <p:cNvGrpSpPr/>
          <p:nvPr/>
        </p:nvGrpSpPr>
        <p:grpSpPr>
          <a:xfrm>
            <a:off x="1691680" y="3212976"/>
            <a:ext cx="1872208" cy="1640968"/>
            <a:chOff x="1043608" y="2780928"/>
            <a:chExt cx="1672255" cy="1568960"/>
          </a:xfrm>
        </p:grpSpPr>
        <p:sp>
          <p:nvSpPr>
            <p:cNvPr id="23" name="Полилиния 22"/>
            <p:cNvSpPr/>
            <p:nvPr/>
          </p:nvSpPr>
          <p:spPr>
            <a:xfrm>
              <a:off x="1475656" y="3262489"/>
              <a:ext cx="514950" cy="310527"/>
            </a:xfrm>
            <a:custGeom>
              <a:avLst/>
              <a:gdLst>
                <a:gd name="connsiteX0" fmla="*/ 650157 w 687786"/>
                <a:gd name="connsiteY0" fmla="*/ 270933 h 349955"/>
                <a:gd name="connsiteX1" fmla="*/ 650157 w 687786"/>
                <a:gd name="connsiteY1" fmla="*/ 270933 h 349955"/>
                <a:gd name="connsiteX2" fmla="*/ 684023 w 687786"/>
                <a:gd name="connsiteY2" fmla="*/ 180622 h 349955"/>
                <a:gd name="connsiteX3" fmla="*/ 672735 w 687786"/>
                <a:gd name="connsiteY3" fmla="*/ 90311 h 349955"/>
                <a:gd name="connsiteX4" fmla="*/ 650157 w 687786"/>
                <a:gd name="connsiteY4" fmla="*/ 56444 h 349955"/>
                <a:gd name="connsiteX5" fmla="*/ 537268 w 687786"/>
                <a:gd name="connsiteY5" fmla="*/ 11289 h 349955"/>
                <a:gd name="connsiteX6" fmla="*/ 503401 w 687786"/>
                <a:gd name="connsiteY6" fmla="*/ 0 h 349955"/>
                <a:gd name="connsiteX7" fmla="*/ 187312 w 687786"/>
                <a:gd name="connsiteY7" fmla="*/ 11289 h 349955"/>
                <a:gd name="connsiteX8" fmla="*/ 176023 w 687786"/>
                <a:gd name="connsiteY8" fmla="*/ 56444 h 349955"/>
                <a:gd name="connsiteX9" fmla="*/ 153446 w 687786"/>
                <a:gd name="connsiteY9" fmla="*/ 90311 h 349955"/>
                <a:gd name="connsiteX10" fmla="*/ 51846 w 687786"/>
                <a:gd name="connsiteY10" fmla="*/ 146755 h 349955"/>
                <a:gd name="connsiteX11" fmla="*/ 17979 w 687786"/>
                <a:gd name="connsiteY11" fmla="*/ 169333 h 349955"/>
                <a:gd name="connsiteX12" fmla="*/ 6690 w 687786"/>
                <a:gd name="connsiteY12" fmla="*/ 203200 h 349955"/>
                <a:gd name="connsiteX13" fmla="*/ 51846 w 687786"/>
                <a:gd name="connsiteY13" fmla="*/ 338667 h 349955"/>
                <a:gd name="connsiteX14" fmla="*/ 108290 w 687786"/>
                <a:gd name="connsiteY14" fmla="*/ 349955 h 349955"/>
                <a:gd name="connsiteX15" fmla="*/ 379223 w 687786"/>
                <a:gd name="connsiteY15" fmla="*/ 327378 h 349955"/>
                <a:gd name="connsiteX16" fmla="*/ 413090 w 687786"/>
                <a:gd name="connsiteY16" fmla="*/ 304800 h 349955"/>
                <a:gd name="connsiteX17" fmla="*/ 458246 w 687786"/>
                <a:gd name="connsiteY17" fmla="*/ 293511 h 349955"/>
                <a:gd name="connsiteX18" fmla="*/ 616290 w 687786"/>
                <a:gd name="connsiteY18" fmla="*/ 270933 h 349955"/>
                <a:gd name="connsiteX19" fmla="*/ 627579 w 687786"/>
                <a:gd name="connsiteY19" fmla="*/ 237067 h 349955"/>
                <a:gd name="connsiteX20" fmla="*/ 650157 w 687786"/>
                <a:gd name="connsiteY20" fmla="*/ 203200 h 349955"/>
                <a:gd name="connsiteX21" fmla="*/ 650157 w 687786"/>
                <a:gd name="connsiteY21" fmla="*/ 169333 h 349955"/>
                <a:gd name="connsiteX22" fmla="*/ 650157 w 687786"/>
                <a:gd name="connsiteY22" fmla="*/ 169333 h 34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7786" h="349955">
                  <a:moveTo>
                    <a:pt x="650157" y="270933"/>
                  </a:moveTo>
                  <a:lnTo>
                    <a:pt x="650157" y="270933"/>
                  </a:lnTo>
                  <a:cubicBezTo>
                    <a:pt x="661446" y="240829"/>
                    <a:pt x="680035" y="212524"/>
                    <a:pt x="684023" y="180622"/>
                  </a:cubicBezTo>
                  <a:cubicBezTo>
                    <a:pt x="687786" y="150518"/>
                    <a:pt x="680717" y="119580"/>
                    <a:pt x="672735" y="90311"/>
                  </a:cubicBezTo>
                  <a:cubicBezTo>
                    <a:pt x="669165" y="77221"/>
                    <a:pt x="659751" y="66038"/>
                    <a:pt x="650157" y="56444"/>
                  </a:cubicBezTo>
                  <a:cubicBezTo>
                    <a:pt x="619929" y="26217"/>
                    <a:pt x="575901" y="22327"/>
                    <a:pt x="537268" y="11289"/>
                  </a:cubicBezTo>
                  <a:cubicBezTo>
                    <a:pt x="525826" y="8020"/>
                    <a:pt x="514690" y="3763"/>
                    <a:pt x="503401" y="0"/>
                  </a:cubicBezTo>
                  <a:lnTo>
                    <a:pt x="187312" y="11289"/>
                  </a:lnTo>
                  <a:cubicBezTo>
                    <a:pt x="172023" y="13925"/>
                    <a:pt x="182135" y="42183"/>
                    <a:pt x="176023" y="56444"/>
                  </a:cubicBezTo>
                  <a:cubicBezTo>
                    <a:pt x="170679" y="68915"/>
                    <a:pt x="163657" y="81377"/>
                    <a:pt x="153446" y="90311"/>
                  </a:cubicBezTo>
                  <a:cubicBezTo>
                    <a:pt x="105671" y="132115"/>
                    <a:pt x="98361" y="131251"/>
                    <a:pt x="51846" y="146755"/>
                  </a:cubicBezTo>
                  <a:cubicBezTo>
                    <a:pt x="40557" y="154281"/>
                    <a:pt x="26455" y="158738"/>
                    <a:pt x="17979" y="169333"/>
                  </a:cubicBezTo>
                  <a:cubicBezTo>
                    <a:pt x="10545" y="178625"/>
                    <a:pt x="6690" y="191300"/>
                    <a:pt x="6690" y="203200"/>
                  </a:cubicBezTo>
                  <a:cubicBezTo>
                    <a:pt x="6690" y="252285"/>
                    <a:pt x="0" y="312744"/>
                    <a:pt x="51846" y="338667"/>
                  </a:cubicBezTo>
                  <a:cubicBezTo>
                    <a:pt x="69008" y="347248"/>
                    <a:pt x="89475" y="346192"/>
                    <a:pt x="108290" y="349955"/>
                  </a:cubicBezTo>
                  <a:cubicBezTo>
                    <a:pt x="114437" y="349516"/>
                    <a:pt x="349551" y="334225"/>
                    <a:pt x="379223" y="327378"/>
                  </a:cubicBezTo>
                  <a:cubicBezTo>
                    <a:pt x="392443" y="324327"/>
                    <a:pt x="400619" y="310145"/>
                    <a:pt x="413090" y="304800"/>
                  </a:cubicBezTo>
                  <a:cubicBezTo>
                    <a:pt x="427351" y="298688"/>
                    <a:pt x="443328" y="297773"/>
                    <a:pt x="458246" y="293511"/>
                  </a:cubicBezTo>
                  <a:cubicBezTo>
                    <a:pt x="549461" y="267449"/>
                    <a:pt x="417672" y="288989"/>
                    <a:pt x="616290" y="270933"/>
                  </a:cubicBezTo>
                  <a:cubicBezTo>
                    <a:pt x="620053" y="259644"/>
                    <a:pt x="622257" y="247710"/>
                    <a:pt x="627579" y="237067"/>
                  </a:cubicBezTo>
                  <a:cubicBezTo>
                    <a:pt x="633647" y="224932"/>
                    <a:pt x="645867" y="216071"/>
                    <a:pt x="650157" y="203200"/>
                  </a:cubicBezTo>
                  <a:cubicBezTo>
                    <a:pt x="653727" y="192490"/>
                    <a:pt x="650157" y="180622"/>
                    <a:pt x="650157" y="169333"/>
                  </a:cubicBezTo>
                  <a:lnTo>
                    <a:pt x="650157" y="169333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 descr="Изображение0014 - копия (4)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608" y="2780928"/>
              <a:ext cx="1672255" cy="156896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14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357298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6000" dirty="0" smtClean="0"/>
              <a:t>по</a:t>
            </a:r>
            <a:r>
              <a:rPr lang="ru-RU" sz="6000" b="1" dirty="0" smtClean="0"/>
              <a:t>лё</a:t>
            </a:r>
            <a:r>
              <a:rPr lang="ru-RU" sz="6000" dirty="0" smtClean="0"/>
              <a:t>т</a:t>
            </a:r>
            <a:r>
              <a:rPr lang="ru-RU" sz="5400" dirty="0" smtClean="0"/>
              <a:t>       —       </a:t>
            </a:r>
            <a:r>
              <a:rPr lang="ru-RU" sz="6000" dirty="0" smtClean="0"/>
              <a:t>по</a:t>
            </a:r>
            <a:r>
              <a:rPr lang="ru-RU" sz="6000" b="1" dirty="0" smtClean="0"/>
              <a:t>л   </a:t>
            </a:r>
            <a:r>
              <a:rPr lang="ru-RU" sz="6000" b="1" dirty="0" err="1" smtClean="0"/>
              <a:t>ё</a:t>
            </a:r>
            <a:r>
              <a:rPr lang="ru-RU" sz="6000" dirty="0" err="1" smtClean="0"/>
              <a:t>т</a:t>
            </a:r>
            <a:endParaRPr lang="ru-RU" sz="6000" dirty="0" smtClean="0"/>
          </a:p>
          <a:p>
            <a:r>
              <a:rPr lang="ru-RU" sz="6000" dirty="0" smtClean="0"/>
              <a:t>по[л</a:t>
            </a:r>
            <a:r>
              <a:rPr lang="ar-AE" sz="6000" b="1" dirty="0" smtClean="0">
                <a:latin typeface="Arial"/>
                <a:cs typeface="Arial"/>
              </a:rPr>
              <a:t>ۥ</a:t>
            </a:r>
            <a:r>
              <a:rPr lang="ru-RU" sz="6000" dirty="0" smtClean="0">
                <a:latin typeface="Arial"/>
                <a:cs typeface="Arial"/>
              </a:rPr>
              <a:t>о</a:t>
            </a:r>
            <a:r>
              <a:rPr lang="ru-RU" sz="6000" dirty="0" smtClean="0"/>
              <a:t>]т             по[л</a:t>
            </a:r>
            <a:r>
              <a:rPr lang="ar-AE" sz="6000" b="1" dirty="0" smtClean="0">
                <a:latin typeface="Arial Narrow" pitchFamily="34" charset="0"/>
                <a:cs typeface="Arial"/>
              </a:rPr>
              <a:t>ۥ</a:t>
            </a:r>
            <a:r>
              <a:rPr lang="ru-RU" sz="6000" dirty="0" err="1" smtClean="0">
                <a:latin typeface="Arial"/>
                <a:cs typeface="Arial"/>
              </a:rPr>
              <a:t>й</a:t>
            </a:r>
            <a:r>
              <a:rPr lang="ar-AE" sz="6000" dirty="0" smtClean="0">
                <a:latin typeface="Arial"/>
                <a:cs typeface="Arial"/>
              </a:rPr>
              <a:t>ۥ</a:t>
            </a:r>
            <a:r>
              <a:rPr lang="ru-RU" sz="6000" dirty="0" smtClean="0">
                <a:latin typeface="Arial"/>
                <a:cs typeface="Arial"/>
              </a:rPr>
              <a:t>о</a:t>
            </a:r>
            <a:r>
              <a:rPr lang="ru-RU" sz="6000" dirty="0" smtClean="0"/>
              <a:t>]т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  </a:t>
            </a:r>
            <a:r>
              <a:rPr lang="ru-RU" sz="6000" dirty="0" smtClean="0"/>
              <a:t>со</a:t>
            </a:r>
            <a:r>
              <a:rPr lang="ru-RU" sz="6000" b="1" dirty="0" smtClean="0"/>
              <a:t>лю</a:t>
            </a:r>
            <a:r>
              <a:rPr lang="ru-RU" sz="6000" dirty="0" smtClean="0"/>
              <a:t>       —       </a:t>
            </a:r>
            <a:r>
              <a:rPr lang="ru-RU" sz="6000" dirty="0" err="1" smtClean="0"/>
              <a:t>со</a:t>
            </a:r>
            <a:r>
              <a:rPr lang="ru-RU" sz="6000" b="1" dirty="0" err="1" smtClean="0"/>
              <a:t>л</a:t>
            </a:r>
            <a:r>
              <a:rPr lang="ru-RU" sz="6000" b="1" dirty="0" smtClean="0"/>
              <a:t>   </a:t>
            </a:r>
            <a:r>
              <a:rPr lang="ru-RU" sz="6000" b="1" dirty="0" err="1" smtClean="0"/>
              <a:t>ю</a:t>
            </a:r>
            <a:endParaRPr lang="ru-RU" sz="4800" b="1" dirty="0" smtClean="0"/>
          </a:p>
          <a:p>
            <a:r>
              <a:rPr lang="ru-RU" sz="6000" dirty="0" smtClean="0"/>
              <a:t>со[л</a:t>
            </a:r>
            <a:r>
              <a:rPr lang="ar-AE" sz="6000" dirty="0" smtClean="0">
                <a:latin typeface="Arial"/>
                <a:cs typeface="Arial"/>
              </a:rPr>
              <a:t>ۥ</a:t>
            </a:r>
            <a:r>
              <a:rPr lang="ru-RU" sz="6000" dirty="0" smtClean="0">
                <a:latin typeface="Arial"/>
                <a:cs typeface="Arial"/>
              </a:rPr>
              <a:t>у]            со[л</a:t>
            </a:r>
            <a:r>
              <a:rPr lang="ar-AE" sz="6000" dirty="0" smtClean="0">
                <a:latin typeface="Arial"/>
                <a:cs typeface="Arial"/>
              </a:rPr>
              <a:t>ۥ</a:t>
            </a:r>
            <a:r>
              <a:rPr lang="ru-RU" sz="6000" dirty="0" err="1" smtClean="0">
                <a:latin typeface="Arial"/>
                <a:cs typeface="Arial"/>
              </a:rPr>
              <a:t>й</a:t>
            </a:r>
            <a:r>
              <a:rPr lang="ar-AE" sz="6000" dirty="0" smtClean="0">
                <a:latin typeface="Arial"/>
                <a:cs typeface="Arial"/>
              </a:rPr>
              <a:t>ۥ</a:t>
            </a:r>
            <a:r>
              <a:rPr lang="ru-RU" sz="6000" dirty="0" smtClean="0">
                <a:latin typeface="Arial"/>
                <a:cs typeface="Arial"/>
              </a:rPr>
              <a:t>у]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643702" y="50004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9586" y="350043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643702" y="3143248"/>
            <a:ext cx="5000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58016" y="5429264"/>
            <a:ext cx="5000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24 L 0.0007 0.122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3056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8286808" cy="3071833"/>
          </a:xfrm>
          <a:prstGeom prst="rect">
            <a:avLst/>
          </a:prstGeom>
        </p:spPr>
      </p:pic>
      <p:pic>
        <p:nvPicPr>
          <p:cNvPr id="5" name="Содержимое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571481"/>
          <a:ext cx="7072364" cy="2257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091"/>
                <a:gridCol w="1768091"/>
                <a:gridCol w="1768091"/>
                <a:gridCol w="1768091"/>
              </a:tblGrid>
              <a:tr h="68062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Ё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9809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п</a:t>
                      </a:r>
                      <a:r>
                        <a:rPr lang="ru-RU" sz="44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400" dirty="0" smtClean="0"/>
                        <a:t>еса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пол</a:t>
                      </a:r>
                      <a:r>
                        <a:rPr lang="ru-RU" sz="44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400" dirty="0" smtClean="0"/>
                        <a:t>ёт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сол</a:t>
                      </a:r>
                      <a:r>
                        <a:rPr lang="ru-RU" sz="44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400" dirty="0" smtClean="0"/>
                        <a:t>ю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сем</a:t>
                      </a:r>
                      <a:r>
                        <a:rPr lang="ru-RU" sz="44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400" dirty="0" smtClean="0"/>
                        <a:t>я</a:t>
                      </a:r>
                      <a:endParaRPr lang="ru-RU" sz="4400" dirty="0"/>
                    </a:p>
                  </a:txBody>
                  <a:tcPr/>
                </a:tc>
              </a:tr>
              <a:tr h="794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э]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о]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/>
                        <a:t>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у]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/>
                        <a:t>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а]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928926" y="1428736"/>
            <a:ext cx="500066" cy="142876"/>
            <a:chOff x="2928926" y="1428736"/>
            <a:chExt cx="500066" cy="14287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928926" y="1428736"/>
              <a:ext cx="50006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3357554" y="1500174"/>
              <a:ext cx="14287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714876" y="1428736"/>
            <a:ext cx="500066" cy="142876"/>
            <a:chOff x="2928926" y="1428736"/>
            <a:chExt cx="500066" cy="14287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928926" y="1428736"/>
              <a:ext cx="50006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3357554" y="1500174"/>
              <a:ext cx="14287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42910" y="4000504"/>
          <a:ext cx="7956000" cy="2234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000"/>
                <a:gridCol w="1584000"/>
                <a:gridCol w="1440000"/>
                <a:gridCol w="1620000"/>
                <a:gridCol w="1944000"/>
              </a:tblGrid>
              <a:tr h="68062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Ё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9809"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/>
                        <a:t>п</a:t>
                      </a:r>
                      <a:r>
                        <a:rPr lang="ru-RU" sz="42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200" dirty="0" smtClean="0"/>
                        <a:t>еса</a:t>
                      </a:r>
                      <a:endParaRPr lang="ru-RU" sz="4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/>
                        <a:t>сов</a:t>
                      </a:r>
                      <a:r>
                        <a:rPr lang="ru-RU" sz="42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200" dirty="0" smtClean="0"/>
                        <a:t>ёт</a:t>
                      </a:r>
                      <a:endParaRPr lang="ru-RU" sz="4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/>
                        <a:t>зап</a:t>
                      </a:r>
                      <a:r>
                        <a:rPr lang="ru-RU" sz="42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200" dirty="0" smtClean="0"/>
                        <a:t>ю</a:t>
                      </a:r>
                      <a:endParaRPr lang="ru-RU" sz="4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/>
                        <a:t>скам</a:t>
                      </a:r>
                      <a:r>
                        <a:rPr lang="ru-RU" sz="42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200" dirty="0" smtClean="0"/>
                        <a:t>я</a:t>
                      </a:r>
                      <a:endParaRPr lang="ru-RU" sz="4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/>
                        <a:t>мурав</a:t>
                      </a:r>
                      <a:r>
                        <a:rPr lang="ru-RU" sz="42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r>
                        <a:rPr lang="ru-RU" sz="4200" dirty="0" smtClean="0"/>
                        <a:t>и</a:t>
                      </a:r>
                      <a:endParaRPr lang="ru-RU" sz="4200" dirty="0"/>
                    </a:p>
                  </a:txBody>
                  <a:tcPr/>
                </a:tc>
              </a:tr>
              <a:tr h="794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э]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о]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/>
                        <a:t>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у]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smtClean="0"/>
                        <a:t>[</a:t>
                      </a:r>
                      <a:r>
                        <a:rPr lang="ru-RU" sz="4400" dirty="0" err="1" smtClean="0"/>
                        <a:t>й</a:t>
                      </a:r>
                      <a:r>
                        <a:rPr lang="ar-AE" sz="4400" dirty="0" smtClean="0">
                          <a:latin typeface="Arial Narrow" pitchFamily="34" charset="0"/>
                          <a:cs typeface="Arial"/>
                        </a:rPr>
                        <a:t>ۥ</a:t>
                      </a:r>
                      <a:r>
                        <a:rPr lang="ru-RU" sz="4400" dirty="0" smtClean="0">
                          <a:latin typeface="Arial Narrow" pitchFamily="34" charset="0"/>
                          <a:cs typeface="Arial"/>
                        </a:rPr>
                        <a:t>а]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4400" dirty="0" err="1" smtClean="0">
                          <a:latin typeface="Arial Narrow" pitchFamily="34" charset="0"/>
                        </a:rPr>
                        <a:t>[й</a:t>
                      </a:r>
                      <a:r>
                        <a:rPr lang="ru-RU" sz="4400" dirty="0" err="1" smtClean="0">
                          <a:latin typeface="Arial"/>
                          <a:cs typeface="Arial"/>
                        </a:rPr>
                        <a:t>ُ </a:t>
                      </a:r>
                      <a:r>
                        <a:rPr lang="ru-RU" sz="4400" dirty="0" smtClean="0">
                          <a:latin typeface="Arial"/>
                          <a:cs typeface="Arial"/>
                        </a:rPr>
                        <a:t>и]</a:t>
                      </a:r>
                      <a:endParaRPr lang="ru-RU" sz="4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2071670" y="4786322"/>
            <a:ext cx="500066" cy="142876"/>
            <a:chOff x="2928926" y="1428736"/>
            <a:chExt cx="500066" cy="14287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928926" y="1428736"/>
              <a:ext cx="50006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3357554" y="1500174"/>
              <a:ext cx="14287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643306" y="4786322"/>
            <a:ext cx="500066" cy="142876"/>
            <a:chOff x="2928926" y="1428736"/>
            <a:chExt cx="500066" cy="14287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2928926" y="1428736"/>
              <a:ext cx="50006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3357554" y="1500174"/>
              <a:ext cx="14287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Стрелка вправо 23"/>
          <p:cNvSpPr/>
          <p:nvPr/>
        </p:nvSpPr>
        <p:spPr>
          <a:xfrm>
            <a:off x="785786" y="4572008"/>
            <a:ext cx="77153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107257" y="5322107"/>
            <a:ext cx="285752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1321571" y="5322107"/>
            <a:ext cx="285752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3107521" y="5322107"/>
            <a:ext cx="285752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536281" y="5464983"/>
            <a:ext cx="428628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929322" y="5286388"/>
            <a:ext cx="500066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4357686" y="5286388"/>
            <a:ext cx="357190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857488" y="5286388"/>
            <a:ext cx="285752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250793" y="5393545"/>
            <a:ext cx="285752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7715272" y="5286388"/>
            <a:ext cx="571504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8073256" y="5429264"/>
            <a:ext cx="356396" cy="722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голубой 8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286</TotalTime>
  <Words>111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голубой 8</vt:lpstr>
      <vt:lpstr>НАПИСАНИЕ РАЗДЕЛИТЕЛЬНЫХ  Ь И  Ъ</vt:lpstr>
      <vt:lpstr>Слайд 2</vt:lpstr>
      <vt:lpstr>Слайд 3</vt:lpstr>
      <vt:lpstr>Слайд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НАПИСАНИЕ РАЗДЕЛИТЕЛЬНЫХ Ь И Ъ</dc:title>
  <dc:creator>USER</dc:creator>
  <cp:lastModifiedBy>Admin</cp:lastModifiedBy>
  <cp:revision>35</cp:revision>
  <dcterms:created xsi:type="dcterms:W3CDTF">2010-03-18T15:01:49Z</dcterms:created>
  <dcterms:modified xsi:type="dcterms:W3CDTF">2012-11-12T16:37:03Z</dcterms:modified>
</cp:coreProperties>
</file>